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5D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225" autoAdjust="0"/>
  </p:normalViewPr>
  <p:slideViewPr>
    <p:cSldViewPr snapToGrid="0">
      <p:cViewPr varScale="1">
        <p:scale>
          <a:sx n="99" d="100"/>
          <a:sy n="99" d="100"/>
        </p:scale>
        <p:origin x="10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p4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D6F764-63D9-4F47-8EC4-06D88740AB80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2F82D-E609-4AE4-916C-3156A6E642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6207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F82D-E609-4AE4-916C-3156A6E642B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6813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1000"/>
              </a:spcAft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F82D-E609-4AE4-916C-3156A6E642B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99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F82D-E609-4AE4-916C-3156A6E642B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364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ECECEC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F82D-E609-4AE4-916C-3156A6E642B5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153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F82D-E609-4AE4-916C-3156A6E642B5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7788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F82D-E609-4AE4-916C-3156A6E642B5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5486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F82D-E609-4AE4-916C-3156A6E642B5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5189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51E31-62BD-F344-7850-9EBEB83281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C81F9A-A39B-1685-72E9-099E6EA0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AE830-9EA5-6D56-125A-8963B0FA9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F971F-4C1C-263C-18B3-F7D33AE28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A4491-F34A-E6F4-803A-35D16B5A9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05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F5B97-1D56-CBB6-F32F-87F631A4E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3A86D-711E-41D0-D53C-66D3DD3C1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14A2E-91DB-1C3F-FE81-5467BECD1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DCC98-E7AC-6B2D-B2FB-5166CA75A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A3B95-05B3-B97C-4C0B-94B5A08B8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104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4D6ADA-78F3-0CE6-9342-95BC723EBB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E1903-1A41-09E2-9229-09031303C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41DD3-9418-B37F-2418-E637F9CF4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F10F4-E1E7-957A-7F2D-0E20C89A5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26866-9CBE-0000-A6C9-5F9925E6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913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A23E1-EAC1-B1B5-152B-4A85B13E1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BE957-6CAF-E0D5-02CA-43A31308D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C3D49-B2D3-D093-C1FB-9E735864F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A376A-53FE-BA10-E9C8-3E34907F3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31201-2B8E-9EF3-D6EF-B8523E3CA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919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1F85A-5095-7890-A875-49F66D0B7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27848-98B8-906B-6CF9-6106B07D66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E752C-327A-BE1B-7F4D-1C677831A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24C32-A9A4-9EFC-D800-C0A67744A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3A136-8821-1A86-B176-8F292C25A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1067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62F35-6198-9D17-ABEF-BC5F3555D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36792-0088-100F-966D-364ED9E0FD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599B6C-71E1-8232-AE82-2D331FEE9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5E3A8-D090-4710-F946-8BC0323D6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712FD-A64B-8938-CA5A-98CE706AA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7D8CA-C7D7-D97F-2B36-8D8FF199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2094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9B4AA-F3DB-5076-246C-8CEFA5CD3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4F7CB-CF54-8FEC-2170-984CA3DF8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75366-CFBA-13D0-3DAA-230390257C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233537-9B4A-B0B1-1C68-FBD28F014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1ABCEA-E13D-1251-B31E-9399F6B3E9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D0EF0F-389D-E93E-7034-A824C89F5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236B6B-E58B-4571-592C-B2B5F019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89AA85-64A9-1AA9-AA4F-0A52467F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6229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AFB93-2729-B02C-DD61-F8ED82482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1D73B4-5A4F-66CF-BB80-8D064D156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60C13-7898-6277-9AB4-B7507E9B9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2974B9-3603-CF9E-84ED-EDA4F0AA2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942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9CBB2D-4363-130B-AF63-EB3F0C966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35F5C0-2FFC-E511-3501-9CB137A8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BD8E5-DD27-8EF8-E616-50D10A02A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194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6DF8B-BAC2-1D57-6428-F250FD0C4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BC9A5-C022-EB6D-B63C-19439B6DD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7505C-E11B-C217-367C-EDC1DE72D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AA08CB-DAF5-8CDA-024F-133BCBE05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22755-B869-DB16-306D-5181C9D7F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4F0BF-9116-470C-4E17-F54D1A63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9647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016A0-9E38-D035-7B2C-E6F1E0F5F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AB8444-8BDE-3214-6514-1BB7AAC836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DAC36-990A-BDE1-D832-32C4822EF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49EAB-3AD4-5455-C3AB-F7C6CACFA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863D9-2497-148F-BB94-AE57359F0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E28AC2-6469-7BA9-CA38-5501F3DC0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9859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C9180A-6963-E473-FC87-AA9A2DED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2C0030-8FD6-E2B4-8095-F34FF4196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85E93-AFE5-3199-8718-4C10A0BA0A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A22E2-3449-445B-A1F1-6D4C9C0DBCF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E0141-D186-6B1A-E0FF-60610C5D5E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FBCEB-E083-D141-2259-1EC016608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68637-050D-41AB-9CB7-5A0AD13072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4053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6.m4a"/><Relationship Id="rId7" Type="http://schemas.openxmlformats.org/officeDocument/2006/relationships/image" Target="../media/image6.jp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and white wave with a city in the distance">
            <a:extLst>
              <a:ext uri="{FF2B5EF4-FFF2-40B4-BE49-F238E27FC236}">
                <a16:creationId xmlns:a16="http://schemas.microsoft.com/office/drawing/2014/main" id="{4939A43C-BD64-20B5-BA92-171FBDFDC5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6A0AB45-CC3C-F059-819A-27B554F25FD2}"/>
              </a:ext>
            </a:extLst>
          </p:cNvPr>
          <p:cNvSpPr txBox="1"/>
          <p:nvPr/>
        </p:nvSpPr>
        <p:spPr>
          <a:xfrm>
            <a:off x="367004" y="858416"/>
            <a:ext cx="57289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Disney Magic: Week 9 Deliverables</a:t>
            </a:r>
            <a:endParaRPr lang="en-IN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FCFB03-289F-975E-ED2F-28ACA258856D}"/>
              </a:ext>
            </a:extLst>
          </p:cNvPr>
          <p:cNvSpPr txBox="1"/>
          <p:nvPr/>
        </p:nvSpPr>
        <p:spPr>
          <a:xfrm>
            <a:off x="4845698" y="3429000"/>
            <a:ext cx="667760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Objectives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a hypothetical guest (or family) visiting Walt Disney World.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Identify food preferences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Research various Disney dining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detailed plan on developing the algorithm to optimize dining plans for the guest.</a:t>
            </a:r>
            <a:endParaRPr lang="en-IN" sz="1400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DD505568-1F3C-A383-AA13-102F2C1D13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8622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08"/>
    </mc:Choice>
    <mc:Fallback>
      <p:transition spd="slow" advTm="56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stle on water with a blue background&#10;&#10;Description automatically generated">
            <a:extLst>
              <a:ext uri="{FF2B5EF4-FFF2-40B4-BE49-F238E27FC236}">
                <a16:creationId xmlns:a16="http://schemas.microsoft.com/office/drawing/2014/main" id="{B575143B-2D75-FA81-09E5-AE5667336A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C6613D-B1F5-F500-A7E0-47E304CCDDEC}"/>
              </a:ext>
            </a:extLst>
          </p:cNvPr>
          <p:cNvSpPr txBox="1"/>
          <p:nvPr/>
        </p:nvSpPr>
        <p:spPr>
          <a:xfrm>
            <a:off x="5394960" y="208300"/>
            <a:ext cx="6652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70C0"/>
                </a:solidFill>
              </a:rPr>
              <a:t>Hypothetical Guest Profile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81C971-F6B3-6CF2-6DB2-57839BC65588}"/>
              </a:ext>
            </a:extLst>
          </p:cNvPr>
          <p:cNvSpPr txBox="1"/>
          <p:nvPr/>
        </p:nvSpPr>
        <p:spPr>
          <a:xfrm>
            <a:off x="5772150" y="939820"/>
            <a:ext cx="6419850" cy="4158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/>
              <a:t>Guest Name: Sarah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35-year-old vegetarian woman traveling with her husband and two children, aged 7 and 9.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prefers healthy and light meals, with a focus on salads, fruits, and vegetable-based dishes.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a family, they enjoy immersive theming experiences and prefer dining venues with vibrant and colorful decor.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Ambiance is essential to them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they prioritize delicious and nutritious food options over character interactions.  </a:t>
            </a:r>
            <a:endParaRPr lang="en-IN" sz="1600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170E2A26-27AA-710F-B793-6562241267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98951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317"/>
    </mc:Choice>
    <mc:Fallback>
      <p:transition spd="slow" advTm="63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stle with blue roofs&#10;&#10;Description automatically generated">
            <a:extLst>
              <a:ext uri="{FF2B5EF4-FFF2-40B4-BE49-F238E27FC236}">
                <a16:creationId xmlns:a16="http://schemas.microsoft.com/office/drawing/2014/main" id="{86DA7EC7-BBB6-C1D6-CDA1-4834A7788A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16E0CC-A4F9-9DDA-C4E1-E71CF31EB8E3}"/>
              </a:ext>
            </a:extLst>
          </p:cNvPr>
          <p:cNvSpPr txBox="1"/>
          <p:nvPr/>
        </p:nvSpPr>
        <p:spPr>
          <a:xfrm>
            <a:off x="365760" y="660400"/>
            <a:ext cx="4744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Food Preference</a:t>
            </a:r>
            <a:endParaRPr lang="en-IN" sz="3200" dirty="0">
              <a:solidFill>
                <a:schemeClr val="bg1"/>
              </a:solidFill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EB055C-E253-C47C-3899-9A4F4C683012}"/>
              </a:ext>
            </a:extLst>
          </p:cNvPr>
          <p:cNvSpPr txBox="1"/>
          <p:nvPr/>
        </p:nvSpPr>
        <p:spPr>
          <a:xfrm>
            <a:off x="0" y="4089331"/>
            <a:ext cx="5811520" cy="262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Dietary Preference: Vegetarian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Dietary Restrictions: Gluten intolerance, avoids dairy products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Food Preferences: Healthy and light meals, salads, fruits, vegetable-based dishes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Theming Preference: Immersive and vibrant theming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Ambiance Preference: Lively atmosphere, friendly staff Character Dining: Occasionally, but not a top priority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871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castle&#10;&#10;Description automatically generated">
            <a:extLst>
              <a:ext uri="{FF2B5EF4-FFF2-40B4-BE49-F238E27FC236}">
                <a16:creationId xmlns:a16="http://schemas.microsoft.com/office/drawing/2014/main" id="{E6C835FC-52EA-C08C-789B-ECD0705380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88D473-6F41-82C9-AC38-DC82DDFE5230}"/>
              </a:ext>
            </a:extLst>
          </p:cNvPr>
          <p:cNvSpPr txBox="1"/>
          <p:nvPr/>
        </p:nvSpPr>
        <p:spPr>
          <a:xfrm>
            <a:off x="213360" y="237368"/>
            <a:ext cx="5049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Various Dining Option</a:t>
            </a:r>
            <a:endParaRPr lang="en-IN" sz="2800" dirty="0">
              <a:solidFill>
                <a:schemeClr val="accent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764345-5983-FCA9-5606-FAD546BE557B}"/>
              </a:ext>
            </a:extLst>
          </p:cNvPr>
          <p:cNvSpPr txBox="1"/>
          <p:nvPr/>
        </p:nvSpPr>
        <p:spPr>
          <a:xfrm>
            <a:off x="0" y="3088640"/>
            <a:ext cx="7589520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Cosmic Ray's Starlight Café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Columbia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Harbour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House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Friar’s Nook: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Aloha Isle: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Our Guest Restaurant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Crystal Palace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Plaza Restaurant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Cinderella’s Royal Table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39BD66-FC2E-FB4F-AF34-EDED16788E82}"/>
              </a:ext>
            </a:extLst>
          </p:cNvPr>
          <p:cNvSpPr txBox="1"/>
          <p:nvPr/>
        </p:nvSpPr>
        <p:spPr>
          <a:xfrm>
            <a:off x="213360" y="1278282"/>
            <a:ext cx="6330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range of dining options from Magic Kingdom that align with Sarah's preferences and requirements: </a:t>
            </a:r>
            <a:endParaRPr lang="en-IN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F552AC0-43EC-1F22-1AC2-3874518BAE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83732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136"/>
    </mc:Choice>
    <mc:Fallback>
      <p:transition spd="slow" advTm="80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holding a flag">
            <a:extLst>
              <a:ext uri="{FF2B5EF4-FFF2-40B4-BE49-F238E27FC236}">
                <a16:creationId xmlns:a16="http://schemas.microsoft.com/office/drawing/2014/main" id="{3FB2FFBA-B9F4-2189-C836-1392AC5A08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B93C0A-A633-B5A3-30E1-A2FB8545ADBA}"/>
              </a:ext>
            </a:extLst>
          </p:cNvPr>
          <p:cNvSpPr txBox="1"/>
          <p:nvPr/>
        </p:nvSpPr>
        <p:spPr>
          <a:xfrm>
            <a:off x="4175760" y="1209040"/>
            <a:ext cx="6461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9F9F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</a:t>
            </a:r>
            <a:r>
              <a:rPr lang="en-IN" sz="2800" dirty="0" err="1">
                <a:solidFill>
                  <a:srgbClr val="F9F9F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etailed</a:t>
            </a:r>
            <a:r>
              <a:rPr lang="en-IN" sz="2800" dirty="0">
                <a:solidFill>
                  <a:srgbClr val="F9F9F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Plan</a:t>
            </a:r>
            <a:endParaRPr lang="en-IN" sz="2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2" name="Picture 1" descr="A diagram of a training program&#10;&#10;Description automatically generated">
            <a:extLst>
              <a:ext uri="{FF2B5EF4-FFF2-40B4-BE49-F238E27FC236}">
                <a16:creationId xmlns:a16="http://schemas.microsoft.com/office/drawing/2014/main" id="{ED324D58-C1BB-8B03-AFC6-C1AF279102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5760" y="1895474"/>
            <a:ext cx="6877050" cy="4572187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EBE5B9D-7D31-A900-987E-0A8D8E1A71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28703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044"/>
    </mc:Choice>
    <mc:Fallback>
      <p:transition spd="slow" advTm="148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holding a flag">
            <a:extLst>
              <a:ext uri="{FF2B5EF4-FFF2-40B4-BE49-F238E27FC236}">
                <a16:creationId xmlns:a16="http://schemas.microsoft.com/office/drawing/2014/main" id="{3FB2FFBA-B9F4-2189-C836-1392AC5A08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B93C0A-A633-B5A3-30E1-A2FB8545ADBA}"/>
              </a:ext>
            </a:extLst>
          </p:cNvPr>
          <p:cNvSpPr txBox="1"/>
          <p:nvPr/>
        </p:nvSpPr>
        <p:spPr>
          <a:xfrm>
            <a:off x="4175760" y="1128022"/>
            <a:ext cx="6461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9F9F9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Real Time Demo</a:t>
            </a:r>
            <a:endParaRPr lang="en-IN" sz="2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13" name="Screen Recording 12">
            <a:hlinkClick r:id="" action="ppaction://media"/>
            <a:extLst>
              <a:ext uri="{FF2B5EF4-FFF2-40B4-BE49-F238E27FC236}">
                <a16:creationId xmlns:a16="http://schemas.microsoft.com/office/drawing/2014/main" id="{10FED2B3-66F1-6637-4967-EE1F140421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435822" y="1973177"/>
            <a:ext cx="8356730" cy="4446571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1E4DECEF-83FA-8C07-67EC-D0098D1B505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76633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76"/>
    </mc:Choice>
    <mc:Fallback>
      <p:transition spd="slow" advTm="42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12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801" objId="13"/>
        <p14:stopEvt time="40945" objId="13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ED7A9-9470-6E45-5854-0A9F296F1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castle&#10;&#10;Description automatically generated">
            <a:extLst>
              <a:ext uri="{FF2B5EF4-FFF2-40B4-BE49-F238E27FC236}">
                <a16:creationId xmlns:a16="http://schemas.microsoft.com/office/drawing/2014/main" id="{1065FA99-8F45-5538-5F83-F0244D5E25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924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22D951-870A-D26E-2115-BA6D7A375F61}"/>
              </a:ext>
            </a:extLst>
          </p:cNvPr>
          <p:cNvSpPr txBox="1"/>
          <p:nvPr/>
        </p:nvSpPr>
        <p:spPr>
          <a:xfrm>
            <a:off x="213360" y="680720"/>
            <a:ext cx="5049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Future Work</a:t>
            </a:r>
            <a:endParaRPr lang="en-IN" sz="2800" dirty="0">
              <a:solidFill>
                <a:schemeClr val="accent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1907B7-F4F3-4770-41D6-52FD5AAF96A6}"/>
              </a:ext>
            </a:extLst>
          </p:cNvPr>
          <p:cNvSpPr txBox="1"/>
          <p:nvPr/>
        </p:nvSpPr>
        <p:spPr>
          <a:xfrm>
            <a:off x="0" y="3088640"/>
            <a:ext cx="7589520" cy="190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/>
              <a:t>Incorporating More Features.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/>
              <a:t>Enhanced User Interface.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/>
              <a:t>Integration with External Data Sources.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/>
              <a:t>Advanced Machine Learning Models.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/>
              <a:t>User Profiling and Personalization.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B4BD8BB-1373-8A84-E7AB-FAA8536712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56093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689"/>
    </mc:Choice>
    <mc:Fallback>
      <p:transition spd="slow" advTm="95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702</TotalTime>
  <Words>258</Words>
  <Application>Microsoft Office PowerPoint</Application>
  <PresentationFormat>Widescreen</PresentationFormat>
  <Paragraphs>44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ADLaM Display</vt:lpstr>
      <vt:lpstr>Aharoni</vt:lpstr>
      <vt:lpstr>Arial</vt:lpstr>
      <vt:lpstr>Calibri</vt:lpstr>
      <vt:lpstr>Calibri Light</vt:lpstr>
      <vt:lpstr>Söhne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sarath s</dc:creator>
  <cp:lastModifiedBy>sarath</cp:lastModifiedBy>
  <cp:revision>6</cp:revision>
  <dcterms:created xsi:type="dcterms:W3CDTF">2024-02-14T17:43:47Z</dcterms:created>
  <dcterms:modified xsi:type="dcterms:W3CDTF">2024-03-17T01:11:49Z</dcterms:modified>
</cp:coreProperties>
</file>

<file path=docProps/thumbnail.jpeg>
</file>